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69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5/7/2015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5/7/2015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5/7/2015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5/7/2015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5/7/2015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5/7/2015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5/7/2015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5/7/2015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5/7/2015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5/7/2015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5/7/2015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5/7/2015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5/7/2015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5/7/2015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895738"/>
            <a:ext cx="7091361" cy="1839073"/>
          </a:xfrm>
        </p:spPr>
        <p:txBody>
          <a:bodyPr/>
          <a:lstStyle/>
          <a:p>
            <a:r>
              <a:rPr lang="en-US" b="1" dirty="0" smtClean="0"/>
              <a:t>UB Day Care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3"/>
            <a:ext cx="6128689" cy="2517555"/>
          </a:xfrm>
        </p:spPr>
        <p:txBody>
          <a:bodyPr>
            <a:normAutofit/>
          </a:bodyPr>
          <a:lstStyle/>
          <a:p>
            <a:r>
              <a:rPr lang="en-US" dirty="0" smtClean="0"/>
              <a:t>Group #</a:t>
            </a:r>
            <a:r>
              <a:rPr lang="en-US" dirty="0" smtClean="0"/>
              <a:t>3 </a:t>
            </a:r>
          </a:p>
          <a:p>
            <a:endParaRPr lang="en-US" dirty="0" smtClean="0"/>
          </a:p>
          <a:p>
            <a:r>
              <a:rPr lang="en-US" sz="1800" dirty="0" err="1" smtClean="0">
                <a:solidFill>
                  <a:schemeClr val="accent4">
                    <a:lumMod val="50000"/>
                  </a:schemeClr>
                </a:solidFill>
              </a:rPr>
              <a:t>Ousman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4">
                    <a:lumMod val="50000"/>
                  </a:schemeClr>
                </a:solidFill>
              </a:rPr>
              <a:t>Dibba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Shannon Doctor</a:t>
            </a:r>
          </a:p>
          <a:p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Jinhong Li</a:t>
            </a:r>
          </a:p>
          <a:p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Brian O’Connor</a:t>
            </a:r>
          </a:p>
          <a:p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Ashley </a:t>
            </a:r>
            <a:r>
              <a:rPr lang="en-US" sz="1800" dirty="0" err="1" smtClean="0">
                <a:solidFill>
                  <a:schemeClr val="accent4">
                    <a:lumMod val="50000"/>
                  </a:schemeClr>
                </a:solidFill>
              </a:rPr>
              <a:t>Roperti</a:t>
            </a: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endParaRPr lang="en-US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Employee</a:t>
            </a:r>
            <a:r>
              <a:rPr lang="fr-FR" dirty="0" smtClean="0"/>
              <a:t> Issues </a:t>
            </a:r>
            <a:r>
              <a:rPr lang="fr-FR" dirty="0" err="1" smtClean="0"/>
              <a:t>within</a:t>
            </a:r>
            <a:r>
              <a:rPr lang="fr-FR" dirty="0" smtClean="0"/>
              <a:t> UB Day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671" y="1982756"/>
            <a:ext cx="3418146" cy="24866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Staffing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Break Times</a:t>
            </a:r>
          </a:p>
          <a:p>
            <a:pPr lvl="1"/>
            <a:r>
              <a:rPr lang="en-US" dirty="0" smtClean="0"/>
              <a:t>Payroll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Issues within UB Day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2025" y="2010747"/>
            <a:ext cx="3828693" cy="15348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Pick Up Restrictions</a:t>
            </a:r>
          </a:p>
          <a:p>
            <a:r>
              <a:rPr lang="en-US" sz="2400" dirty="0" smtClean="0"/>
              <a:t>Teacher/Child Ratios</a:t>
            </a:r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Solution/Benefits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140" y="1936102"/>
            <a:ext cx="7169052" cy="318640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Documenting within a Database more efficient</a:t>
            </a:r>
          </a:p>
          <a:p>
            <a:r>
              <a:rPr lang="en-US" sz="2400" dirty="0" smtClean="0"/>
              <a:t>Save time and worry</a:t>
            </a:r>
          </a:p>
          <a:p>
            <a:r>
              <a:rPr lang="en-US" sz="2400" dirty="0" smtClean="0"/>
              <a:t>Save on supplies cost in long run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59</Words>
  <Application>Microsoft Office PowerPoint</Application>
  <PresentationFormat>Widescreen</PresentationFormat>
  <Paragraphs>23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Children Happy 16x9</vt:lpstr>
      <vt:lpstr>UB Day Care</vt:lpstr>
      <vt:lpstr>Employee Issues within UB Day Care</vt:lpstr>
      <vt:lpstr>Children Issues within UB Day Care</vt:lpstr>
      <vt:lpstr>Solution/Benefits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2015-05-01T13:32:38Z</dcterms:created>
  <dcterms:modified xsi:type="dcterms:W3CDTF">2015-05-07T18:04:22Z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